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60" r:id="rId4"/>
    <p:sldId id="269" r:id="rId5"/>
    <p:sldId id="279" r:id="rId6"/>
    <p:sldId id="281" r:id="rId7"/>
    <p:sldId id="280" r:id="rId8"/>
  </p:sldIdLst>
  <p:sldSz cx="12192000" cy="6858000"/>
  <p:notesSz cx="10021888" cy="6888163"/>
  <p:embeddedFontLst>
    <p:embeddedFont>
      <p:font typeface="Consolas" panose="020B0609020204030204" pitchFamily="49" charset="0"/>
      <p:regular r:id="rId11"/>
      <p:bold r:id="rId12"/>
      <p:italic r:id="rId13"/>
      <p:boldItalic r:id="rId14"/>
    </p:embeddedFont>
    <p:embeddedFont>
      <p:font typeface="G마켓 산스 Bold" panose="02000000000000000000" pitchFamily="50" charset="-127"/>
      <p:regular r:id="rId15"/>
    </p:embeddedFont>
    <p:embeddedFont>
      <p:font typeface="ONE 모바일고딕 Bold" panose="00000800000000000000" pitchFamily="2" charset="-127"/>
      <p:bold r:id="rId16"/>
    </p:embeddedFont>
    <p:embeddedFont>
      <p:font typeface="ONE 모바일고딕 Title" panose="00000500000000000000" pitchFamily="2" charset="-127"/>
      <p:regular r:id="rId17"/>
    </p:embeddedFont>
    <p:embeddedFont>
      <p:font typeface="맑은 고딕" panose="020B0503020000020004" pitchFamily="50" charset="-127"/>
      <p:regular r:id="rId18"/>
      <p:bold r:id="rId1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84E00BF-0B58-41DB-8D31-41ADF76C2E3E}" v="18" dt="2023-11-22T16:31:44.448"/>
    <p1510:client id="{BC7A5166-34CA-41FA-9C3D-BAD237687910}" v="3" dt="2023-11-22T10:53:25.751"/>
    <p1510:client id="{DDFE6862-0121-49FA-8A2D-083A4A515CF9}" v="11" dt="2023-11-22T16:27:03.464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C083E6E3-FA7D-4D7B-A595-EF9225AFEA82}" styleName="밝은 스타일 1 - 강조 3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7" d="100"/>
          <a:sy n="117" d="100"/>
        </p:scale>
        <p:origin x="180" y="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theme" Target="theme/theme1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EA21FBE8-89CF-4497-828B-8699C924C3FE}"/>
    <pc:docChg chg="undo custSel addSld delSld modSld">
      <pc:chgData name="Dongju kim" userId="a637c5ad9c8e7177" providerId="LiveId" clId="{EA21FBE8-89CF-4497-828B-8699C924C3FE}" dt="2023-11-21T10:36:59.924" v="161" actId="14100"/>
      <pc:docMkLst>
        <pc:docMk/>
      </pc:docMkLst>
      <pc:sldChg chg="modSp mod">
        <pc:chgData name="Dongju kim" userId="a637c5ad9c8e7177" providerId="LiveId" clId="{EA21FBE8-89CF-4497-828B-8699C924C3FE}" dt="2023-11-21T09:45:57.250" v="1"/>
        <pc:sldMkLst>
          <pc:docMk/>
          <pc:sldMk cId="3779494914" sldId="257"/>
        </pc:sldMkLst>
        <pc:spChg chg="mod">
          <ac:chgData name="Dongju kim" userId="a637c5ad9c8e7177" providerId="LiveId" clId="{EA21FBE8-89CF-4497-828B-8699C924C3FE}" dt="2023-11-21T09:45:57.250" v="1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5:51.948" v="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EA21FBE8-89CF-4497-828B-8699C924C3FE}" dt="2023-11-21T09:46:01.557" v="2"/>
        <pc:sldMkLst>
          <pc:docMk/>
          <pc:sldMk cId="2795672102" sldId="260"/>
        </pc:sldMkLst>
        <pc:spChg chg="mod">
          <ac:chgData name="Dongju kim" userId="a637c5ad9c8e7177" providerId="LiveId" clId="{EA21FBE8-89CF-4497-828B-8699C924C3FE}" dt="2023-11-21T09:46:01.557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A21FBE8-89CF-4497-828B-8699C924C3FE}" dt="2023-11-21T10:29:00.401" v="51" actId="6549"/>
        <pc:sldMkLst>
          <pc:docMk/>
          <pc:sldMk cId="884780783" sldId="269"/>
        </pc:sldMkLst>
        <pc:spChg chg="mod">
          <ac:chgData name="Dongju kim" userId="a637c5ad9c8e7177" providerId="LiveId" clId="{EA21FBE8-89CF-4497-828B-8699C924C3FE}" dt="2023-11-21T09:48:16.770" v="31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14.558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EA21FBE8-89CF-4497-828B-8699C924C3FE}" dt="2023-11-21T09:46:39.75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09:48:04.032" v="29" actId="20577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09:46:41.956" v="8" actId="478"/>
          <ac:spMkLst>
            <pc:docMk/>
            <pc:sldMk cId="884780783" sldId="269"/>
            <ac:spMk id="6" creationId="{3FE3B37A-CFB4-4E10-8EFE-75579155B4C9}"/>
          </ac:spMkLst>
        </pc:spChg>
        <pc:spChg chg="add mod">
          <ac:chgData name="Dongju kim" userId="a637c5ad9c8e7177" providerId="LiveId" clId="{EA21FBE8-89CF-4497-828B-8699C924C3FE}" dt="2023-11-21T10:29:00.401" v="51" actId="6549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EA21FBE8-89CF-4497-828B-8699C924C3FE}" dt="2023-11-21T10:27:58.212" v="42" actId="122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981984477" sldId="270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981984477" sldId="270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EA21FBE8-89CF-4497-828B-8699C924C3FE}" dt="2023-11-21T10:31:55.289" v="72" actId="6549"/>
        <pc:sldMkLst>
          <pc:docMk/>
          <pc:sldMk cId="3363482104" sldId="270"/>
        </pc:sldMkLst>
        <pc:spChg chg="mod">
          <ac:chgData name="Dongju kim" userId="a637c5ad9c8e7177" providerId="LiveId" clId="{EA21FBE8-89CF-4497-828B-8699C924C3FE}" dt="2023-11-21T10:31:15.827" v="56" actId="14100"/>
          <ac:spMkLst>
            <pc:docMk/>
            <pc:sldMk cId="3363482104" sldId="270"/>
            <ac:spMk id="2" creationId="{00000000-0000-0000-0000-000000000000}"/>
          </ac:spMkLst>
        </pc:spChg>
        <pc:spChg chg="mod">
          <ac:chgData name="Dongju kim" userId="a637c5ad9c8e7177" providerId="LiveId" clId="{EA21FBE8-89CF-4497-828B-8699C924C3FE}" dt="2023-11-21T10:31:55.289" v="72" actId="6549"/>
          <ac:spMkLst>
            <pc:docMk/>
            <pc:sldMk cId="3363482104" sldId="270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1:24.766" v="58" actId="14100"/>
          <ac:spMkLst>
            <pc:docMk/>
            <pc:sldMk cId="3363482104" sldId="270"/>
            <ac:spMk id="5" creationId="{37EB967D-0487-02BA-F96D-5327239CCA39}"/>
          </ac:spMkLst>
        </pc:spChg>
        <pc:spChg chg="del">
          <ac:chgData name="Dongju kim" userId="a637c5ad9c8e7177" providerId="LiveId" clId="{EA21FBE8-89CF-4497-828B-8699C924C3FE}" dt="2023-11-21T10:31:35.807" v="60" actId="478"/>
          <ac:spMkLst>
            <pc:docMk/>
            <pc:sldMk cId="3363482104" sldId="270"/>
            <ac:spMk id="8" creationId="{8734B17C-2DC1-49ED-EE9B-E71085B6B236}"/>
          </ac:spMkLst>
        </pc:spChg>
        <pc:graphicFrameChg chg="del">
          <ac:chgData name="Dongju kim" userId="a637c5ad9c8e7177" providerId="LiveId" clId="{EA21FBE8-89CF-4497-828B-8699C924C3FE}" dt="2023-11-21T10:31:34.052" v="59" actId="478"/>
          <ac:graphicFrameMkLst>
            <pc:docMk/>
            <pc:sldMk cId="3363482104" sldId="270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EA21FBE8-89CF-4497-828B-8699C924C3FE}" dt="2023-11-21T10:32:22.432" v="78" actId="6549"/>
        <pc:sldMkLst>
          <pc:docMk/>
          <pc:sldMk cId="817091048" sldId="271"/>
        </pc:sldMkLst>
        <pc:spChg chg="mod">
          <ac:chgData name="Dongju kim" userId="a637c5ad9c8e7177" providerId="LiveId" clId="{EA21FBE8-89CF-4497-828B-8699C924C3FE}" dt="2023-11-21T10:32:22.432" v="78" actId="6549"/>
          <ac:spMkLst>
            <pc:docMk/>
            <pc:sldMk cId="817091048" sldId="271"/>
            <ac:spMk id="4" creationId="{D7FACFDD-63BE-9604-ECE2-5DB526F7BA15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3168910591" sldId="271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3168910591" sldId="271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3:52.953" v="98" actId="20577"/>
        <pc:sldMkLst>
          <pc:docMk/>
          <pc:sldMk cId="1256411068" sldId="272"/>
        </pc:sldMkLst>
        <pc:spChg chg="mod">
          <ac:chgData name="Dongju kim" userId="a637c5ad9c8e7177" providerId="LiveId" clId="{EA21FBE8-89CF-4497-828B-8699C924C3FE}" dt="2023-11-21T10:33:52.953" v="98" actId="20577"/>
          <ac:spMkLst>
            <pc:docMk/>
            <pc:sldMk cId="1256411068" sldId="272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2:56.324" v="82" actId="14100"/>
          <ac:spMkLst>
            <pc:docMk/>
            <pc:sldMk cId="1256411068" sldId="272"/>
            <ac:spMk id="5" creationId="{37EB967D-0487-02BA-F96D-5327239CCA39}"/>
          </ac:spMkLst>
        </pc:spChg>
      </pc:sldChg>
      <pc:sldChg chg="modSp del">
        <pc:chgData name="Dongju kim" userId="a637c5ad9c8e7177" providerId="LiveId" clId="{EA21FBE8-89CF-4497-828B-8699C924C3FE}" dt="2023-11-21T10:31:02.595" v="52" actId="47"/>
        <pc:sldMkLst>
          <pc:docMk/>
          <pc:sldMk cId="1287998871" sldId="272"/>
        </pc:sldMkLst>
        <pc:spChg chg="mod">
          <ac:chgData name="Dongju kim" userId="a637c5ad9c8e7177" providerId="LiveId" clId="{EA21FBE8-89CF-4497-828B-8699C924C3FE}" dt="2023-11-21T09:46:14.558" v="3"/>
          <ac:spMkLst>
            <pc:docMk/>
            <pc:sldMk cId="1287998871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EA21FBE8-89CF-4497-828B-8699C924C3FE}" dt="2023-11-21T10:35:04.975" v="134" actId="5793"/>
        <pc:sldMkLst>
          <pc:docMk/>
          <pc:sldMk cId="2370886931" sldId="273"/>
        </pc:sldMkLst>
        <pc:spChg chg="mod">
          <ac:chgData name="Dongju kim" userId="a637c5ad9c8e7177" providerId="LiveId" clId="{EA21FBE8-89CF-4497-828B-8699C924C3FE}" dt="2023-11-21T10:35:04.975" v="134" actId="5793"/>
          <ac:spMkLst>
            <pc:docMk/>
            <pc:sldMk cId="2370886931" sldId="273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4:28.773" v="100"/>
          <ac:spMkLst>
            <pc:docMk/>
            <pc:sldMk cId="2370886931" sldId="273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EA21FBE8-89CF-4497-828B-8699C924C3FE}" dt="2023-11-21T10:36:00.137" v="146" actId="1037"/>
        <pc:sldMkLst>
          <pc:docMk/>
          <pc:sldMk cId="3383767403" sldId="274"/>
        </pc:sldMkLst>
        <pc:spChg chg="del">
          <ac:chgData name="Dongju kim" userId="a637c5ad9c8e7177" providerId="LiveId" clId="{EA21FBE8-89CF-4497-828B-8699C924C3FE}" dt="2023-11-21T10:35:37.248" v="136" actId="478"/>
          <ac:spMkLst>
            <pc:docMk/>
            <pc:sldMk cId="3383767403" sldId="274"/>
            <ac:spMk id="4" creationId="{D7FACFDD-63BE-9604-ECE2-5DB526F7BA15}"/>
          </ac:spMkLst>
        </pc:spChg>
        <pc:spChg chg="mod">
          <ac:chgData name="Dongju kim" userId="a637c5ad9c8e7177" providerId="LiveId" clId="{EA21FBE8-89CF-4497-828B-8699C924C3FE}" dt="2023-11-21T10:35:53.840" v="145" actId="6549"/>
          <ac:spMkLst>
            <pc:docMk/>
            <pc:sldMk cId="3383767403" sldId="274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00.137" v="146" actId="1037"/>
          <ac:spMkLst>
            <pc:docMk/>
            <pc:sldMk cId="3383767403" sldId="274"/>
            <ac:spMk id="8" creationId="{7918CAFD-B5F3-BD98-1A85-B7A5D266CDEB}"/>
          </ac:spMkLst>
        </pc:spChg>
        <pc:grpChg chg="add mod">
          <ac:chgData name="Dongju kim" userId="a637c5ad9c8e7177" providerId="LiveId" clId="{EA21FBE8-89CF-4497-828B-8699C924C3FE}" dt="2023-11-21T10:35:37.524" v="137"/>
          <ac:grpSpMkLst>
            <pc:docMk/>
            <pc:sldMk cId="3383767403" sldId="274"/>
            <ac:grpSpMk id="6" creationId="{12137D74-0C9A-D5DE-B943-2A6838182173}"/>
          </ac:grpSpMkLst>
        </pc:grpChg>
      </pc:sldChg>
      <pc:sldChg chg="modSp add mod">
        <pc:chgData name="Dongju kim" userId="a637c5ad9c8e7177" providerId="LiveId" clId="{EA21FBE8-89CF-4497-828B-8699C924C3FE}" dt="2023-11-21T10:36:59.924" v="161" actId="14100"/>
        <pc:sldMkLst>
          <pc:docMk/>
          <pc:sldMk cId="3779313141" sldId="275"/>
        </pc:sldMkLst>
        <pc:spChg chg="mod">
          <ac:chgData name="Dongju kim" userId="a637c5ad9c8e7177" providerId="LiveId" clId="{EA21FBE8-89CF-4497-828B-8699C924C3FE}" dt="2023-11-21T10:36:59.924" v="161" actId="14100"/>
          <ac:spMkLst>
            <pc:docMk/>
            <pc:sldMk cId="3779313141" sldId="275"/>
            <ac:spMk id="7" creationId="{6790C6A6-7365-2A72-72B8-A20397F6E251}"/>
          </ac:spMkLst>
        </pc:spChg>
        <pc:spChg chg="mod">
          <ac:chgData name="Dongju kim" userId="a637c5ad9c8e7177" providerId="LiveId" clId="{EA21FBE8-89CF-4497-828B-8699C924C3FE}" dt="2023-11-21T10:36:14.315" v="150"/>
          <ac:spMkLst>
            <pc:docMk/>
            <pc:sldMk cId="3779313141" sldId="275"/>
            <ac:spMk id="8" creationId="{7918CAFD-B5F3-BD98-1A85-B7A5D266CDEB}"/>
          </ac:spMkLst>
        </pc:spChg>
        <pc:grpChg chg="mod">
          <ac:chgData name="Dongju kim" userId="a637c5ad9c8e7177" providerId="LiveId" clId="{EA21FBE8-89CF-4497-828B-8699C924C3FE}" dt="2023-11-21T10:36:26.880" v="155" actId="14100"/>
          <ac:grpSpMkLst>
            <pc:docMk/>
            <pc:sldMk cId="3779313141" sldId="275"/>
            <ac:grpSpMk id="6" creationId="{12137D74-0C9A-D5DE-B943-2A6838182173}"/>
          </ac:grpSpMkLst>
        </pc:grp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884E00BF-0B58-41DB-8D31-41ADF76C2E3E}"/>
    <pc:docChg chg="undo custSel addSld delSld modSld">
      <pc:chgData name="Dongju kim" userId="a637c5ad9c8e7177" providerId="LiveId" clId="{884E00BF-0B58-41DB-8D31-41ADF76C2E3E}" dt="2023-11-22T16:32:07.236" v="105" actId="47"/>
      <pc:docMkLst>
        <pc:docMk/>
      </pc:docMkLst>
      <pc:sldChg chg="modSp mod">
        <pc:chgData name="Dongju kim" userId="a637c5ad9c8e7177" providerId="LiveId" clId="{884E00BF-0B58-41DB-8D31-41ADF76C2E3E}" dt="2023-11-22T16:28:19.725" v="1"/>
        <pc:sldMkLst>
          <pc:docMk/>
          <pc:sldMk cId="3779494914" sldId="257"/>
        </pc:sldMkLst>
        <pc:spChg chg="mod">
          <ac:chgData name="Dongju kim" userId="a637c5ad9c8e7177" providerId="LiveId" clId="{884E00BF-0B58-41DB-8D31-41ADF76C2E3E}" dt="2023-11-22T16:28:15.558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84E00BF-0B58-41DB-8D31-41ADF76C2E3E}" dt="2023-11-22T16:28:19.72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84E00BF-0B58-41DB-8D31-41ADF76C2E3E}" dt="2023-11-22T16:28:28.417" v="2"/>
        <pc:sldMkLst>
          <pc:docMk/>
          <pc:sldMk cId="2795672102" sldId="260"/>
        </pc:sldMkLst>
        <pc:spChg chg="mod">
          <ac:chgData name="Dongju kim" userId="a637c5ad9c8e7177" providerId="LiveId" clId="{884E00BF-0B58-41DB-8D31-41ADF76C2E3E}" dt="2023-11-22T16:28:28.417" v="2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884E00BF-0B58-41DB-8D31-41ADF76C2E3E}" dt="2023-11-22T16:28:52.015" v="9"/>
        <pc:sldMkLst>
          <pc:docMk/>
          <pc:sldMk cId="884780783" sldId="269"/>
        </pc:sldMkLst>
        <pc:spChg chg="mod">
          <ac:chgData name="Dongju kim" userId="a637c5ad9c8e7177" providerId="LiveId" clId="{884E00BF-0B58-41DB-8D31-41ADF76C2E3E}" dt="2023-11-22T16:28:40.440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884E00BF-0B58-41DB-8D31-41ADF76C2E3E}" dt="2023-11-22T16:28:31.857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884E00BF-0B58-41DB-8D31-41ADF76C2E3E}" dt="2023-11-22T16:28:52.015" v="9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884E00BF-0B58-41DB-8D31-41ADF76C2E3E}" dt="2023-11-22T16:28:44.765" v="6"/>
          <ac:spMkLst>
            <pc:docMk/>
            <pc:sldMk cId="884780783" sldId="269"/>
            <ac:spMk id="5" creationId="{37EB967D-0487-02BA-F96D-5327239CCA39}"/>
          </ac:spMkLst>
        </pc:spChg>
        <pc:graphicFrameChg chg="del modGraphic">
          <ac:chgData name="Dongju kim" userId="a637c5ad9c8e7177" providerId="LiveId" clId="{884E00BF-0B58-41DB-8D31-41ADF76C2E3E}" dt="2023-11-22T16:28:47.673" v="8" actId="478"/>
          <ac:graphicFrameMkLst>
            <pc:docMk/>
            <pc:sldMk cId="884780783" sldId="269"/>
            <ac:graphicFrameMk id="6" creationId="{58A1FCE5-4F60-CD33-5DCE-008B7E9C3554}"/>
          </ac:graphicFrameMkLst>
        </pc:graphicFrameChg>
      </pc:sldChg>
      <pc:sldChg chg="del">
        <pc:chgData name="Dongju kim" userId="a637c5ad9c8e7177" providerId="LiveId" clId="{884E00BF-0B58-41DB-8D31-41ADF76C2E3E}" dt="2023-11-22T16:32:07.236" v="105" actId="47"/>
        <pc:sldMkLst>
          <pc:docMk/>
          <pc:sldMk cId="3354899948" sldId="272"/>
        </pc:sldMkLst>
      </pc:sldChg>
      <pc:sldChg chg="del">
        <pc:chgData name="Dongju kim" userId="a637c5ad9c8e7177" providerId="LiveId" clId="{884E00BF-0B58-41DB-8D31-41ADF76C2E3E}" dt="2023-11-22T16:32:07.236" v="105" actId="47"/>
        <pc:sldMkLst>
          <pc:docMk/>
          <pc:sldMk cId="2243492047" sldId="273"/>
        </pc:sldMkLst>
      </pc:sldChg>
      <pc:sldChg chg="del">
        <pc:chgData name="Dongju kim" userId="a637c5ad9c8e7177" providerId="LiveId" clId="{884E00BF-0B58-41DB-8D31-41ADF76C2E3E}" dt="2023-11-22T16:32:07.236" v="105" actId="47"/>
        <pc:sldMkLst>
          <pc:docMk/>
          <pc:sldMk cId="741530422" sldId="274"/>
        </pc:sldMkLst>
      </pc:sldChg>
      <pc:sldChg chg="del">
        <pc:chgData name="Dongju kim" userId="a637c5ad9c8e7177" providerId="LiveId" clId="{884E00BF-0B58-41DB-8D31-41ADF76C2E3E}" dt="2023-11-22T16:32:07.236" v="105" actId="47"/>
        <pc:sldMkLst>
          <pc:docMk/>
          <pc:sldMk cId="1107985583" sldId="275"/>
        </pc:sldMkLst>
      </pc:sldChg>
      <pc:sldChg chg="del">
        <pc:chgData name="Dongju kim" userId="a637c5ad9c8e7177" providerId="LiveId" clId="{884E00BF-0B58-41DB-8D31-41ADF76C2E3E}" dt="2023-11-22T16:32:07.236" v="105" actId="47"/>
        <pc:sldMkLst>
          <pc:docMk/>
          <pc:sldMk cId="1356812407" sldId="276"/>
        </pc:sldMkLst>
      </pc:sldChg>
      <pc:sldChg chg="modSp add mod">
        <pc:chgData name="Dongju kim" userId="a637c5ad9c8e7177" providerId="LiveId" clId="{884E00BF-0B58-41DB-8D31-41ADF76C2E3E}" dt="2023-11-22T16:29:07.862" v="12"/>
        <pc:sldMkLst>
          <pc:docMk/>
          <pc:sldMk cId="3369053203" sldId="277"/>
        </pc:sldMkLst>
        <pc:spChg chg="mod">
          <ac:chgData name="Dongju kim" userId="a637c5ad9c8e7177" providerId="LiveId" clId="{884E00BF-0B58-41DB-8D31-41ADF76C2E3E}" dt="2023-11-22T16:29:07.862" v="12"/>
          <ac:spMkLst>
            <pc:docMk/>
            <pc:sldMk cId="3369053203" sldId="277"/>
            <ac:spMk id="4" creationId="{D7FACFDD-63BE-9604-ECE2-5DB526F7BA15}"/>
          </ac:spMkLst>
        </pc:spChg>
        <pc:spChg chg="mod">
          <ac:chgData name="Dongju kim" userId="a637c5ad9c8e7177" providerId="LiveId" clId="{884E00BF-0B58-41DB-8D31-41ADF76C2E3E}" dt="2023-11-22T16:29:02.985" v="11"/>
          <ac:spMkLst>
            <pc:docMk/>
            <pc:sldMk cId="3369053203" sldId="277"/>
            <ac:spMk id="5" creationId="{37EB967D-0487-02BA-F96D-5327239CCA39}"/>
          </ac:spMkLst>
        </pc:spChg>
      </pc:sldChg>
      <pc:sldChg chg="modSp add mod">
        <pc:chgData name="Dongju kim" userId="a637c5ad9c8e7177" providerId="LiveId" clId="{884E00BF-0B58-41DB-8D31-41ADF76C2E3E}" dt="2023-11-22T16:29:27.368" v="17" actId="20577"/>
        <pc:sldMkLst>
          <pc:docMk/>
          <pc:sldMk cId="865344868" sldId="278"/>
        </pc:sldMkLst>
        <pc:spChg chg="mod">
          <ac:chgData name="Dongju kim" userId="a637c5ad9c8e7177" providerId="LiveId" clId="{884E00BF-0B58-41DB-8D31-41ADF76C2E3E}" dt="2023-11-22T16:29:27.368" v="17" actId="20577"/>
          <ac:spMkLst>
            <pc:docMk/>
            <pc:sldMk cId="865344868" sldId="278"/>
            <ac:spMk id="4" creationId="{D7FACFDD-63BE-9604-ECE2-5DB526F7BA15}"/>
          </ac:spMkLst>
        </pc:spChg>
        <pc:spChg chg="mod">
          <ac:chgData name="Dongju kim" userId="a637c5ad9c8e7177" providerId="LiveId" clId="{884E00BF-0B58-41DB-8D31-41ADF76C2E3E}" dt="2023-11-22T16:29:16.315" v="14"/>
          <ac:spMkLst>
            <pc:docMk/>
            <pc:sldMk cId="865344868" sldId="278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884E00BF-0B58-41DB-8D31-41ADF76C2E3E}" dt="2023-11-22T16:31:37.634" v="99" actId="6549"/>
        <pc:sldMkLst>
          <pc:docMk/>
          <pc:sldMk cId="4151264869" sldId="279"/>
        </pc:sldMkLst>
        <pc:spChg chg="mod">
          <ac:chgData name="Dongju kim" userId="a637c5ad9c8e7177" providerId="LiveId" clId="{884E00BF-0B58-41DB-8D31-41ADF76C2E3E}" dt="2023-11-22T16:29:43.011" v="23" actId="14100"/>
          <ac:spMkLst>
            <pc:docMk/>
            <pc:sldMk cId="4151264869" sldId="279"/>
            <ac:spMk id="2" creationId="{00000000-0000-0000-0000-000000000000}"/>
          </ac:spMkLst>
        </pc:spChg>
        <pc:spChg chg="del">
          <ac:chgData name="Dongju kim" userId="a637c5ad9c8e7177" providerId="LiveId" clId="{884E00BF-0B58-41DB-8D31-41ADF76C2E3E}" dt="2023-11-22T16:29:50.616" v="25" actId="478"/>
          <ac:spMkLst>
            <pc:docMk/>
            <pc:sldMk cId="4151264869" sldId="279"/>
            <ac:spMk id="4" creationId="{D7FACFDD-63BE-9604-ECE2-5DB526F7BA15}"/>
          </ac:spMkLst>
        </pc:spChg>
        <pc:spChg chg="mod">
          <ac:chgData name="Dongju kim" userId="a637c5ad9c8e7177" providerId="LiveId" clId="{884E00BF-0B58-41DB-8D31-41ADF76C2E3E}" dt="2023-11-22T16:30:10.217" v="31" actId="1076"/>
          <ac:spMkLst>
            <pc:docMk/>
            <pc:sldMk cId="4151264869" sldId="279"/>
            <ac:spMk id="5" creationId="{37EB967D-0487-02BA-F96D-5327239CCA39}"/>
          </ac:spMkLst>
        </pc:spChg>
        <pc:spChg chg="add mod">
          <ac:chgData name="Dongju kim" userId="a637c5ad9c8e7177" providerId="LiveId" clId="{884E00BF-0B58-41DB-8D31-41ADF76C2E3E}" dt="2023-11-22T16:31:19.846" v="67" actId="2711"/>
          <ac:spMkLst>
            <pc:docMk/>
            <pc:sldMk cId="4151264869" sldId="279"/>
            <ac:spMk id="6" creationId="{2D9693B8-A277-677D-4BD4-2E106B41C740}"/>
          </ac:spMkLst>
        </pc:spChg>
        <pc:spChg chg="add mod">
          <ac:chgData name="Dongju kim" userId="a637c5ad9c8e7177" providerId="LiveId" clId="{884E00BF-0B58-41DB-8D31-41ADF76C2E3E}" dt="2023-11-22T16:30:47.958" v="60"/>
          <ac:spMkLst>
            <pc:docMk/>
            <pc:sldMk cId="4151264869" sldId="279"/>
            <ac:spMk id="7" creationId="{3CE7E321-1185-2655-8BA5-79A437E139F9}"/>
          </ac:spMkLst>
        </pc:spChg>
        <pc:spChg chg="add mod">
          <ac:chgData name="Dongju kim" userId="a637c5ad9c8e7177" providerId="LiveId" clId="{884E00BF-0B58-41DB-8D31-41ADF76C2E3E}" dt="2023-11-22T16:31:37.634" v="99" actId="6549"/>
          <ac:spMkLst>
            <pc:docMk/>
            <pc:sldMk cId="4151264869" sldId="279"/>
            <ac:spMk id="8" creationId="{01215A17-EEED-F327-B7F0-FE96CA180C9D}"/>
          </ac:spMkLst>
        </pc:spChg>
      </pc:sldChg>
      <pc:sldChg chg="delSp modSp add mod">
        <pc:chgData name="Dongju kim" userId="a637c5ad9c8e7177" providerId="LiveId" clId="{884E00BF-0B58-41DB-8D31-41ADF76C2E3E}" dt="2023-11-22T16:32:02.816" v="104" actId="478"/>
        <pc:sldMkLst>
          <pc:docMk/>
          <pc:sldMk cId="2713301801" sldId="280"/>
        </pc:sldMkLst>
        <pc:spChg chg="mod">
          <ac:chgData name="Dongju kim" userId="a637c5ad9c8e7177" providerId="LiveId" clId="{884E00BF-0B58-41DB-8D31-41ADF76C2E3E}" dt="2023-11-22T16:31:51.138" v="101"/>
          <ac:spMkLst>
            <pc:docMk/>
            <pc:sldMk cId="2713301801" sldId="280"/>
            <ac:spMk id="5" creationId="{37EB967D-0487-02BA-F96D-5327239CCA39}"/>
          </ac:spMkLst>
        </pc:spChg>
        <pc:spChg chg="mod">
          <ac:chgData name="Dongju kim" userId="a637c5ad9c8e7177" providerId="LiveId" clId="{884E00BF-0B58-41DB-8D31-41ADF76C2E3E}" dt="2023-11-22T16:31:58.952" v="102"/>
          <ac:spMkLst>
            <pc:docMk/>
            <pc:sldMk cId="2713301801" sldId="280"/>
            <ac:spMk id="6" creationId="{2D9693B8-A277-677D-4BD4-2E106B41C740}"/>
          </ac:spMkLst>
        </pc:spChg>
        <pc:spChg chg="del">
          <ac:chgData name="Dongju kim" userId="a637c5ad9c8e7177" providerId="LiveId" clId="{884E00BF-0B58-41DB-8D31-41ADF76C2E3E}" dt="2023-11-22T16:32:02.056" v="103" actId="478"/>
          <ac:spMkLst>
            <pc:docMk/>
            <pc:sldMk cId="2713301801" sldId="280"/>
            <ac:spMk id="7" creationId="{3CE7E321-1185-2655-8BA5-79A437E139F9}"/>
          </ac:spMkLst>
        </pc:spChg>
        <pc:spChg chg="del">
          <ac:chgData name="Dongju kim" userId="a637c5ad9c8e7177" providerId="LiveId" clId="{884E00BF-0B58-41DB-8D31-41ADF76C2E3E}" dt="2023-11-22T16:32:02.816" v="104" actId="478"/>
          <ac:spMkLst>
            <pc:docMk/>
            <pc:sldMk cId="2713301801" sldId="280"/>
            <ac:spMk id="8" creationId="{01215A17-EEED-F327-B7F0-FE96CA180C9D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DA249D6-F921-4EF1-86B2-033332437D0B}"/>
    <pc:docChg chg="undo custSel addSld delSld modSld">
      <pc:chgData name="Dongju kim" userId="a637c5ad9c8e7177" providerId="LiveId" clId="{4DA249D6-F921-4EF1-86B2-033332437D0B}" dt="2023-11-20T15:55:31.373" v="211" actId="6549"/>
      <pc:docMkLst>
        <pc:docMk/>
      </pc:docMkLst>
      <pc:sldChg chg="modSp mod">
        <pc:chgData name="Dongju kim" userId="a637c5ad9c8e7177" providerId="LiveId" clId="{4DA249D6-F921-4EF1-86B2-033332437D0B}" dt="2023-11-20T15:48:59.042" v="1"/>
        <pc:sldMkLst>
          <pc:docMk/>
          <pc:sldMk cId="3779494914" sldId="257"/>
        </pc:sldMkLst>
        <pc:spChg chg="mod">
          <ac:chgData name="Dongju kim" userId="a637c5ad9c8e7177" providerId="LiveId" clId="{4DA249D6-F921-4EF1-86B2-033332437D0B}" dt="2023-11-20T15:48:55.43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8:59.042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4DA249D6-F921-4EF1-86B2-033332437D0B}" dt="2023-11-20T15:49:10.779" v="2"/>
        <pc:sldMkLst>
          <pc:docMk/>
          <pc:sldMk cId="2795672102" sldId="26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4DA249D6-F921-4EF1-86B2-033332437D0B}" dt="2023-11-20T15:49:51.893" v="8" actId="6549"/>
        <pc:sldMkLst>
          <pc:docMk/>
          <pc:sldMk cId="3681267843" sldId="266"/>
        </pc:sldMkLst>
        <pc:spChg chg="mod">
          <ac:chgData name="Dongju kim" userId="a637c5ad9c8e7177" providerId="LiveId" clId="{4DA249D6-F921-4EF1-86B2-033332437D0B}" dt="2023-11-20T15:49:21.530" v="4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10.779" v="2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4DA249D6-F921-4EF1-86B2-033332437D0B}" dt="2023-11-20T15:49:32.589" v="5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49:51.893" v="8" actId="6549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3:40.296" v="174" actId="20577"/>
        <pc:sldMkLst>
          <pc:docMk/>
          <pc:sldMk cId="64012927" sldId="267"/>
        </pc:sldMkLst>
        <pc:spChg chg="mod">
          <ac:chgData name="Dongju kim" userId="a637c5ad9c8e7177" providerId="LiveId" clId="{4DA249D6-F921-4EF1-86B2-033332437D0B}" dt="2023-11-20T15:53:40.296" v="174" actId="20577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0:47.338" v="96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0:24.806" v="13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0:57.880" v="99" actId="14100"/>
          <ac:spMkLst>
            <pc:docMk/>
            <pc:sldMk cId="64012927" sldId="267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868499894" sldId="267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868499894" sldId="267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3608302838" sldId="268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3608302838" sldId="26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3:42.072" v="175" actId="20577"/>
        <pc:sldMkLst>
          <pc:docMk/>
          <pc:sldMk cId="3970653717" sldId="268"/>
        </pc:sldMkLst>
        <pc:spChg chg="mod">
          <ac:chgData name="Dongju kim" userId="a637c5ad9c8e7177" providerId="LiveId" clId="{4DA249D6-F921-4EF1-86B2-033332437D0B}" dt="2023-11-20T15:53:42.072" v="175" actId="20577"/>
          <ac:spMkLst>
            <pc:docMk/>
            <pc:sldMk cId="3970653717" sldId="268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2:10.153" v="153" actId="20577"/>
          <ac:spMkLst>
            <pc:docMk/>
            <pc:sldMk cId="3970653717" sldId="268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1:51.965" v="103" actId="14100"/>
          <ac:spMkLst>
            <pc:docMk/>
            <pc:sldMk cId="3970653717" sldId="268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2:26.725" v="161" actId="20577"/>
          <ac:spMkLst>
            <pc:docMk/>
            <pc:sldMk cId="3970653717" sldId="268"/>
            <ac:spMk id="6" creationId="{3FE3B37A-CFB4-4E10-8EFE-75579155B4C9}"/>
          </ac:spMkLst>
        </pc:spChg>
      </pc:sldChg>
      <pc:sldChg chg="addSp delSp modSp add mod">
        <pc:chgData name="Dongju kim" userId="a637c5ad9c8e7177" providerId="LiveId" clId="{4DA249D6-F921-4EF1-86B2-033332437D0B}" dt="2023-11-20T15:53:50.190" v="178" actId="22"/>
        <pc:sldMkLst>
          <pc:docMk/>
          <pc:sldMk cId="467959841" sldId="269"/>
        </pc:sldMkLst>
        <pc:spChg chg="mod">
          <ac:chgData name="Dongju kim" userId="a637c5ad9c8e7177" providerId="LiveId" clId="{4DA249D6-F921-4EF1-86B2-033332437D0B}" dt="2023-11-20T15:53:43.736" v="176" actId="20577"/>
          <ac:spMkLst>
            <pc:docMk/>
            <pc:sldMk cId="467959841" sldId="269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3:11.640" v="167"/>
          <ac:spMkLst>
            <pc:docMk/>
            <pc:sldMk cId="467959841" sldId="269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3:02.381" v="166" actId="6549"/>
          <ac:spMkLst>
            <pc:docMk/>
            <pc:sldMk cId="467959841" sldId="269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3:29.142" v="173" actId="6549"/>
          <ac:spMkLst>
            <pc:docMk/>
            <pc:sldMk cId="467959841" sldId="269"/>
            <ac:spMk id="6" creationId="{3FE3B37A-CFB4-4E10-8EFE-75579155B4C9}"/>
          </ac:spMkLst>
        </pc:spChg>
        <pc:spChg chg="add del">
          <ac:chgData name="Dongju kim" userId="a637c5ad9c8e7177" providerId="LiveId" clId="{4DA249D6-F921-4EF1-86B2-033332437D0B}" dt="2023-11-20T15:53:50.190" v="178" actId="22"/>
          <ac:spMkLst>
            <pc:docMk/>
            <pc:sldMk cId="467959841" sldId="269"/>
            <ac:spMk id="8" creationId="{C81C57F9-75CA-7284-7088-BA515F0A982E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738799663" sldId="269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738799663" sldId="269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239543690" sldId="270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239543690" sldId="270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4:34.997" v="192" actId="14100"/>
        <pc:sldMkLst>
          <pc:docMk/>
          <pc:sldMk cId="3858125196" sldId="270"/>
        </pc:sldMkLst>
        <pc:spChg chg="mod">
          <ac:chgData name="Dongju kim" userId="a637c5ad9c8e7177" providerId="LiveId" clId="{4DA249D6-F921-4EF1-86B2-033332437D0B}" dt="2023-11-20T15:54:04.140" v="182" actId="14100"/>
          <ac:spMkLst>
            <pc:docMk/>
            <pc:sldMk cId="3858125196" sldId="270"/>
            <ac:spMk id="2" creationId="{00000000-0000-0000-0000-000000000000}"/>
          </ac:spMkLst>
        </pc:spChg>
        <pc:spChg chg="mod">
          <ac:chgData name="Dongju kim" userId="a637c5ad9c8e7177" providerId="LiveId" clId="{4DA249D6-F921-4EF1-86B2-033332437D0B}" dt="2023-11-20T15:54:18.259" v="185"/>
          <ac:spMkLst>
            <pc:docMk/>
            <pc:sldMk cId="3858125196" sldId="270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11.629" v="184" actId="20577"/>
          <ac:spMkLst>
            <pc:docMk/>
            <pc:sldMk cId="3858125196" sldId="270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4:34.997" v="192" actId="14100"/>
          <ac:spMkLst>
            <pc:docMk/>
            <pc:sldMk cId="3858125196" sldId="270"/>
            <ac:spMk id="6" creationId="{3FE3B37A-CFB4-4E10-8EFE-75579155B4C9}"/>
          </ac:spMkLst>
        </pc:spChg>
      </pc:sldChg>
      <pc:sldChg chg="modSp add mod">
        <pc:chgData name="Dongju kim" userId="a637c5ad9c8e7177" providerId="LiveId" clId="{4DA249D6-F921-4EF1-86B2-033332437D0B}" dt="2023-11-20T15:55:02.965" v="202" actId="6549"/>
        <pc:sldMkLst>
          <pc:docMk/>
          <pc:sldMk cId="229435778" sldId="271"/>
        </pc:sldMkLst>
        <pc:spChg chg="mod">
          <ac:chgData name="Dongju kim" userId="a637c5ad9c8e7177" providerId="LiveId" clId="{4DA249D6-F921-4EF1-86B2-033332437D0B}" dt="2023-11-20T15:54:53.284" v="196"/>
          <ac:spMkLst>
            <pc:docMk/>
            <pc:sldMk cId="229435778" sldId="271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4:46.769" v="195" actId="14100"/>
          <ac:spMkLst>
            <pc:docMk/>
            <pc:sldMk cId="229435778" sldId="271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02.965" v="202" actId="6549"/>
          <ac:spMkLst>
            <pc:docMk/>
            <pc:sldMk cId="229435778" sldId="271"/>
            <ac:spMk id="6" creationId="{3FE3B37A-CFB4-4E10-8EFE-75579155B4C9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4074785337" sldId="271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4074785337" sldId="271"/>
            <ac:spMk id="3" creationId="{00000000-0000-0000-0000-000000000000}"/>
          </ac:spMkLst>
        </pc:spChg>
      </pc:sldChg>
      <pc:sldChg chg="modSp del">
        <pc:chgData name="Dongju kim" userId="a637c5ad9c8e7177" providerId="LiveId" clId="{4DA249D6-F921-4EF1-86B2-033332437D0B}" dt="2023-11-20T15:49:57.278" v="9" actId="47"/>
        <pc:sldMkLst>
          <pc:docMk/>
          <pc:sldMk cId="1237202636" sldId="272"/>
        </pc:sldMkLst>
        <pc:spChg chg="mod">
          <ac:chgData name="Dongju kim" userId="a637c5ad9c8e7177" providerId="LiveId" clId="{4DA249D6-F921-4EF1-86B2-033332437D0B}" dt="2023-11-20T15:49:10.779" v="2"/>
          <ac:spMkLst>
            <pc:docMk/>
            <pc:sldMk cId="1237202636" sldId="272"/>
            <ac:spMk id="3" creationId="{00000000-0000-0000-0000-000000000000}"/>
          </ac:spMkLst>
        </pc:spChg>
      </pc:sldChg>
      <pc:sldChg chg="modSp add mod">
        <pc:chgData name="Dongju kim" userId="a637c5ad9c8e7177" providerId="LiveId" clId="{4DA249D6-F921-4EF1-86B2-033332437D0B}" dt="2023-11-20T15:55:31.373" v="211" actId="6549"/>
        <pc:sldMkLst>
          <pc:docMk/>
          <pc:sldMk cId="1736078763" sldId="272"/>
        </pc:sldMkLst>
        <pc:spChg chg="mod">
          <ac:chgData name="Dongju kim" userId="a637c5ad9c8e7177" providerId="LiveId" clId="{4DA249D6-F921-4EF1-86B2-033332437D0B}" dt="2023-11-20T15:55:20.138" v="206"/>
          <ac:spMkLst>
            <pc:docMk/>
            <pc:sldMk cId="1736078763" sldId="272"/>
            <ac:spMk id="4" creationId="{D7FACFDD-63BE-9604-ECE2-5DB526F7BA15}"/>
          </ac:spMkLst>
        </pc:spChg>
        <pc:spChg chg="mod">
          <ac:chgData name="Dongju kim" userId="a637c5ad9c8e7177" providerId="LiveId" clId="{4DA249D6-F921-4EF1-86B2-033332437D0B}" dt="2023-11-20T15:55:14.893" v="205" actId="20577"/>
          <ac:spMkLst>
            <pc:docMk/>
            <pc:sldMk cId="1736078763" sldId="272"/>
            <ac:spMk id="5" creationId="{37EB967D-0487-02BA-F96D-5327239CCA39}"/>
          </ac:spMkLst>
        </pc:spChg>
        <pc:spChg chg="mod">
          <ac:chgData name="Dongju kim" userId="a637c5ad9c8e7177" providerId="LiveId" clId="{4DA249D6-F921-4EF1-86B2-033332437D0B}" dt="2023-11-20T15:55:31.373" v="211" actId="6549"/>
          <ac:spMkLst>
            <pc:docMk/>
            <pc:sldMk cId="1736078763" sldId="272"/>
            <ac:spMk id="6" creationId="{3FE3B37A-CFB4-4E10-8EFE-75579155B4C9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284DED3C-9263-4F23-9386-7EBFD0F1EC55}"/>
    <pc:docChg chg="undo custSel addSld delSld modSld">
      <pc:chgData name="Dongju kim" userId="a637c5ad9c8e7177" providerId="LiveId" clId="{284DED3C-9263-4F23-9386-7EBFD0F1EC55}" dt="2023-11-21T11:04:50.278" v="126" actId="6549"/>
      <pc:docMkLst>
        <pc:docMk/>
      </pc:docMkLst>
      <pc:sldChg chg="modSp mod">
        <pc:chgData name="Dongju kim" userId="a637c5ad9c8e7177" providerId="LiveId" clId="{284DED3C-9263-4F23-9386-7EBFD0F1EC55}" dt="2023-11-21T10:58:14.658" v="1"/>
        <pc:sldMkLst>
          <pc:docMk/>
          <pc:sldMk cId="3779494914" sldId="257"/>
        </pc:sldMkLst>
        <pc:spChg chg="mod">
          <ac:chgData name="Dongju kim" userId="a637c5ad9c8e7177" providerId="LiveId" clId="{284DED3C-9263-4F23-9386-7EBFD0F1EC55}" dt="2023-11-21T10:58:08.955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14.65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84DED3C-9263-4F23-9386-7EBFD0F1EC55}" dt="2023-11-21T10:58:26.037" v="2"/>
        <pc:sldMkLst>
          <pc:docMk/>
          <pc:sldMk cId="2795672102" sldId="260"/>
        </pc:sldMkLst>
        <pc:spChg chg="mod">
          <ac:chgData name="Dongju kim" userId="a637c5ad9c8e7177" providerId="LiveId" clId="{284DED3C-9263-4F23-9386-7EBFD0F1EC55}" dt="2023-11-21T10:58:26.037" v="2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284DED3C-9263-4F23-9386-7EBFD0F1EC55}" dt="2023-11-21T10:59:39.132" v="15" actId="1076"/>
        <pc:sldMkLst>
          <pc:docMk/>
          <pc:sldMk cId="884780783" sldId="269"/>
        </pc:sldMkLst>
        <pc:spChg chg="mod">
          <ac:chgData name="Dongju kim" userId="a637c5ad9c8e7177" providerId="LiveId" clId="{284DED3C-9263-4F23-9386-7EBFD0F1EC55}" dt="2023-11-21T10:58:34.24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284DED3C-9263-4F23-9386-7EBFD0F1EC55}" dt="2023-11-21T10:58:59.249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8:53.427" v="6" actId="14100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0:59:39.132" v="15" actId="1076"/>
          <ac:spMkLst>
            <pc:docMk/>
            <pc:sldMk cId="884780783" sldId="269"/>
            <ac:spMk id="8" creationId="{8734B17C-2DC1-49ED-EE9B-E71085B6B236}"/>
          </ac:spMkLst>
        </pc:spChg>
        <pc:graphicFrameChg chg="del">
          <ac:chgData name="Dongju kim" userId="a637c5ad9c8e7177" providerId="LiveId" clId="{284DED3C-9263-4F23-9386-7EBFD0F1EC55}" dt="2023-11-21T10:59:02.127" v="8" actId="478"/>
          <ac:graphicFrameMkLst>
            <pc:docMk/>
            <pc:sldMk cId="884780783" sldId="269"/>
            <ac:graphicFrameMk id="7" creationId="{AEF03D45-4504-EED7-D2D8-E4794B3570DE}"/>
          </ac:graphicFrameMkLst>
        </pc:graphicFrameChg>
      </pc:sldChg>
      <pc:sldChg chg="modSp add mod">
        <pc:chgData name="Dongju kim" userId="a637c5ad9c8e7177" providerId="LiveId" clId="{284DED3C-9263-4F23-9386-7EBFD0F1EC55}" dt="2023-11-21T11:00:39.392" v="25" actId="6549"/>
        <pc:sldMkLst>
          <pc:docMk/>
          <pc:sldMk cId="2267213831" sldId="270"/>
        </pc:sldMkLst>
        <pc:spChg chg="mod">
          <ac:chgData name="Dongju kim" userId="a637c5ad9c8e7177" providerId="LiveId" clId="{284DED3C-9263-4F23-9386-7EBFD0F1EC55}" dt="2023-11-21T10:59:57.642" v="19"/>
          <ac:spMkLst>
            <pc:docMk/>
            <pc:sldMk cId="2267213831" sldId="270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0:59:52.965" v="18" actId="14100"/>
          <ac:spMkLst>
            <pc:docMk/>
            <pc:sldMk cId="2267213831" sldId="270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0:39.392" v="25" actId="6549"/>
          <ac:spMkLst>
            <pc:docMk/>
            <pc:sldMk cId="2267213831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63482104" sldId="270"/>
        </pc:sldMkLst>
      </pc:sldChg>
      <pc:sldChg chg="addSp modSp add mod">
        <pc:chgData name="Dongju kim" userId="a637c5ad9c8e7177" providerId="LiveId" clId="{284DED3C-9263-4F23-9386-7EBFD0F1EC55}" dt="2023-11-21T11:01:41.239" v="90" actId="14100"/>
        <pc:sldMkLst>
          <pc:docMk/>
          <pc:sldMk cId="158415401" sldId="271"/>
        </pc:sldMkLst>
        <pc:spChg chg="mod">
          <ac:chgData name="Dongju kim" userId="a637c5ad9c8e7177" providerId="LiveId" clId="{284DED3C-9263-4F23-9386-7EBFD0F1EC55}" dt="2023-11-21T11:01:10.474" v="82" actId="20577"/>
          <ac:spMkLst>
            <pc:docMk/>
            <pc:sldMk cId="158415401" sldId="271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0:50.811" v="27"/>
          <ac:spMkLst>
            <pc:docMk/>
            <pc:sldMk cId="158415401" sldId="271"/>
            <ac:spMk id="5" creationId="{37EB967D-0487-02BA-F96D-5327239CCA39}"/>
          </ac:spMkLst>
        </pc:spChg>
        <pc:spChg chg="add mod">
          <ac:chgData name="Dongju kim" userId="a637c5ad9c8e7177" providerId="LiveId" clId="{284DED3C-9263-4F23-9386-7EBFD0F1EC55}" dt="2023-11-21T11:01:41.239" v="90" actId="14100"/>
          <ac:spMkLst>
            <pc:docMk/>
            <pc:sldMk cId="158415401" sldId="271"/>
            <ac:spMk id="6" creationId="{DC0EE5D7-87E9-B16D-C3FC-CD65278396F5}"/>
          </ac:spMkLst>
        </pc:spChg>
        <pc:spChg chg="mod">
          <ac:chgData name="Dongju kim" userId="a637c5ad9c8e7177" providerId="LiveId" clId="{284DED3C-9263-4F23-9386-7EBFD0F1EC55}" dt="2023-11-21T11:01:27.032" v="86" actId="1076"/>
          <ac:spMkLst>
            <pc:docMk/>
            <pc:sldMk cId="158415401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817091048" sldId="271"/>
        </pc:sldMkLst>
      </pc:sldChg>
      <pc:sldChg chg="delSp modSp add mod">
        <pc:chgData name="Dongju kim" userId="a637c5ad9c8e7177" providerId="LiveId" clId="{284DED3C-9263-4F23-9386-7EBFD0F1EC55}" dt="2023-11-21T11:02:40.376" v="105" actId="6549"/>
        <pc:sldMkLst>
          <pc:docMk/>
          <pc:sldMk cId="132914733" sldId="272"/>
        </pc:sldMkLst>
        <pc:spChg chg="mod">
          <ac:chgData name="Dongju kim" userId="a637c5ad9c8e7177" providerId="LiveId" clId="{284DED3C-9263-4F23-9386-7EBFD0F1EC55}" dt="2023-11-21T11:02:40.376" v="105" actId="6549"/>
          <ac:spMkLst>
            <pc:docMk/>
            <pc:sldMk cId="132914733" sldId="272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2:03.528" v="94"/>
          <ac:spMkLst>
            <pc:docMk/>
            <pc:sldMk cId="132914733" sldId="272"/>
            <ac:spMk id="5" creationId="{37EB967D-0487-02BA-F96D-5327239CCA39}"/>
          </ac:spMkLst>
        </pc:spChg>
        <pc:spChg chg="mod">
          <ac:chgData name="Dongju kim" userId="a637c5ad9c8e7177" providerId="LiveId" clId="{284DED3C-9263-4F23-9386-7EBFD0F1EC55}" dt="2023-11-21T11:02:26.006" v="102" actId="6549"/>
          <ac:spMkLst>
            <pc:docMk/>
            <pc:sldMk cId="132914733" sldId="272"/>
            <ac:spMk id="6" creationId="{DC0EE5D7-87E9-B16D-C3FC-CD65278396F5}"/>
          </ac:spMkLst>
        </pc:spChg>
        <pc:spChg chg="del">
          <ac:chgData name="Dongju kim" userId="a637c5ad9c8e7177" providerId="LiveId" clId="{284DED3C-9263-4F23-9386-7EBFD0F1EC55}" dt="2023-11-21T11:02:13.439" v="96" actId="478"/>
          <ac:spMkLst>
            <pc:docMk/>
            <pc:sldMk cId="132914733" sldId="272"/>
            <ac:spMk id="8" creationId="{8734B17C-2DC1-49ED-EE9B-E71085B6B236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1256411068" sldId="272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2370886931" sldId="273"/>
        </pc:sldMkLst>
      </pc:sldChg>
      <pc:sldChg chg="delSp modSp add mod">
        <pc:chgData name="Dongju kim" userId="a637c5ad9c8e7177" providerId="LiveId" clId="{284DED3C-9263-4F23-9386-7EBFD0F1EC55}" dt="2023-11-21T11:04:22.830" v="114" actId="478"/>
        <pc:sldMkLst>
          <pc:docMk/>
          <pc:sldMk cId="4106990364" sldId="273"/>
        </pc:sldMkLst>
        <pc:spChg chg="mod">
          <ac:chgData name="Dongju kim" userId="a637c5ad9c8e7177" providerId="LiveId" clId="{284DED3C-9263-4F23-9386-7EBFD0F1EC55}" dt="2023-11-21T11:03:00.652" v="111" actId="14100"/>
          <ac:spMkLst>
            <pc:docMk/>
            <pc:sldMk cId="4106990364" sldId="273"/>
            <ac:spMk id="2" creationId="{00000000-0000-0000-0000-000000000000}"/>
          </ac:spMkLst>
        </pc:spChg>
        <pc:spChg chg="mod">
          <ac:chgData name="Dongju kim" userId="a637c5ad9c8e7177" providerId="LiveId" clId="{284DED3C-9263-4F23-9386-7EBFD0F1EC55}" dt="2023-11-21T11:04:18.643" v="113"/>
          <ac:spMkLst>
            <pc:docMk/>
            <pc:sldMk cId="4106990364" sldId="273"/>
            <ac:spMk id="4" creationId="{D7FACFDD-63BE-9604-ECE2-5DB526F7BA15}"/>
          </ac:spMkLst>
        </pc:spChg>
        <pc:spChg chg="mod">
          <ac:chgData name="Dongju kim" userId="a637c5ad9c8e7177" providerId="LiveId" clId="{284DED3C-9263-4F23-9386-7EBFD0F1EC55}" dt="2023-11-21T11:03:11.025" v="112"/>
          <ac:spMkLst>
            <pc:docMk/>
            <pc:sldMk cId="4106990364" sldId="273"/>
            <ac:spMk id="5" creationId="{37EB967D-0487-02BA-F96D-5327239CCA39}"/>
          </ac:spMkLst>
        </pc:spChg>
        <pc:spChg chg="del">
          <ac:chgData name="Dongju kim" userId="a637c5ad9c8e7177" providerId="LiveId" clId="{284DED3C-9263-4F23-9386-7EBFD0F1EC55}" dt="2023-11-21T11:04:22.830" v="114" actId="478"/>
          <ac:spMkLst>
            <pc:docMk/>
            <pc:sldMk cId="4106990364" sldId="273"/>
            <ac:spMk id="6" creationId="{DC0EE5D7-87E9-B16D-C3FC-CD65278396F5}"/>
          </ac:spMkLst>
        </pc:spChg>
      </pc:sldChg>
      <pc:sldChg chg="addSp delSp modSp add mod">
        <pc:chgData name="Dongju kim" userId="a637c5ad9c8e7177" providerId="LiveId" clId="{284DED3C-9263-4F23-9386-7EBFD0F1EC55}" dt="2023-11-21T11:04:50.278" v="126" actId="6549"/>
        <pc:sldMkLst>
          <pc:docMk/>
          <pc:sldMk cId="2671764215" sldId="274"/>
        </pc:sldMkLst>
        <pc:spChg chg="del">
          <ac:chgData name="Dongju kim" userId="a637c5ad9c8e7177" providerId="LiveId" clId="{284DED3C-9263-4F23-9386-7EBFD0F1EC55}" dt="2023-11-21T11:04:30.871" v="116" actId="478"/>
          <ac:spMkLst>
            <pc:docMk/>
            <pc:sldMk cId="2671764215" sldId="274"/>
            <ac:spMk id="4" creationId="{D7FACFDD-63BE-9604-ECE2-5DB526F7BA15}"/>
          </ac:spMkLst>
        </pc:spChg>
        <pc:spChg chg="add mod">
          <ac:chgData name="Dongju kim" userId="a637c5ad9c8e7177" providerId="LiveId" clId="{284DED3C-9263-4F23-9386-7EBFD0F1EC55}" dt="2023-11-21T11:04:50.278" v="126" actId="6549"/>
          <ac:spMkLst>
            <pc:docMk/>
            <pc:sldMk cId="2671764215" sldId="274"/>
            <ac:spMk id="6" creationId="{5EB48388-3AEA-515C-6564-60B16CF271DF}"/>
          </ac:spMkLst>
        </pc:spChg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383767403" sldId="274"/>
        </pc:sldMkLst>
      </pc:sldChg>
      <pc:sldChg chg="del">
        <pc:chgData name="Dongju kim" userId="a637c5ad9c8e7177" providerId="LiveId" clId="{284DED3C-9263-4F23-9386-7EBFD0F1EC55}" dt="2023-11-21T10:58:39.727" v="4" actId="47"/>
        <pc:sldMkLst>
          <pc:docMk/>
          <pc:sldMk cId="3779313141" sldId="275"/>
        </pc:sldMkLst>
      </pc:sldChg>
    </pc:docChg>
  </pc:docChgLst>
  <pc:docChgLst>
    <pc:chgData name="Dongju kim" userId="a637c5ad9c8e7177" providerId="LiveId" clId="{DDFE6862-0121-49FA-8A2D-083A4A515CF9}"/>
    <pc:docChg chg="undo custSel addSld delSld modSld">
      <pc:chgData name="Dongju kim" userId="a637c5ad9c8e7177" providerId="LiveId" clId="{DDFE6862-0121-49FA-8A2D-083A4A515CF9}" dt="2023-11-22T16:27:30.581" v="72" actId="14100"/>
      <pc:docMkLst>
        <pc:docMk/>
      </pc:docMkLst>
      <pc:sldChg chg="modSp mod">
        <pc:chgData name="Dongju kim" userId="a637c5ad9c8e7177" providerId="LiveId" clId="{DDFE6862-0121-49FA-8A2D-083A4A515CF9}" dt="2023-11-22T16:21:49.827" v="1"/>
        <pc:sldMkLst>
          <pc:docMk/>
          <pc:sldMk cId="3779494914" sldId="257"/>
        </pc:sldMkLst>
        <pc:spChg chg="mod">
          <ac:chgData name="Dongju kim" userId="a637c5ad9c8e7177" providerId="LiveId" clId="{DDFE6862-0121-49FA-8A2D-083A4A515CF9}" dt="2023-11-22T16:21:45.190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1:49.827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DDFE6862-0121-49FA-8A2D-083A4A515CF9}" dt="2023-11-22T16:21:58.019" v="2"/>
        <pc:sldMkLst>
          <pc:docMk/>
          <pc:sldMk cId="2795672102" sldId="260"/>
        </pc:sldMkLst>
        <pc:spChg chg="mod">
          <ac:chgData name="Dongju kim" userId="a637c5ad9c8e7177" providerId="LiveId" clId="{DDFE6862-0121-49FA-8A2D-083A4A515CF9}" dt="2023-11-22T16:21:58.019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DFE6862-0121-49FA-8A2D-083A4A515CF9}" dt="2023-11-22T16:24:27.792" v="24" actId="12788"/>
        <pc:sldMkLst>
          <pc:docMk/>
          <pc:sldMk cId="884780783" sldId="269"/>
        </pc:sldMkLst>
        <pc:spChg chg="mod">
          <ac:chgData name="Dongju kim" userId="a637c5ad9c8e7177" providerId="LiveId" clId="{DDFE6862-0121-49FA-8A2D-083A4A515CF9}" dt="2023-11-22T16:22:09.456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2:02.352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2:22.253" v="7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2:14.701" v="6"/>
          <ac:spMkLst>
            <pc:docMk/>
            <pc:sldMk cId="884780783" sldId="269"/>
            <ac:spMk id="5" creationId="{37EB967D-0487-02BA-F96D-5327239CCA39}"/>
          </ac:spMkLst>
        </pc:spChg>
        <pc:spChg chg="del">
          <ac:chgData name="Dongju kim" userId="a637c5ad9c8e7177" providerId="LiveId" clId="{DDFE6862-0121-49FA-8A2D-083A4A515CF9}" dt="2023-11-22T16:22:28.153" v="8" actId="478"/>
          <ac:spMkLst>
            <pc:docMk/>
            <pc:sldMk cId="884780783" sldId="269"/>
            <ac:spMk id="8" creationId="{8734B17C-2DC1-49ED-EE9B-E71085B6B236}"/>
          </ac:spMkLst>
        </pc:spChg>
        <pc:graphicFrameChg chg="add mod modGraphic">
          <ac:chgData name="Dongju kim" userId="a637c5ad9c8e7177" providerId="LiveId" clId="{DDFE6862-0121-49FA-8A2D-083A4A515CF9}" dt="2023-11-22T16:24:27.792" v="24" actId="12788"/>
          <ac:graphicFrameMkLst>
            <pc:docMk/>
            <pc:sldMk cId="884780783" sldId="269"/>
            <ac:graphicFrameMk id="6" creationId="{58A1FCE5-4F60-CD33-5DCE-008B7E9C3554}"/>
          </ac:graphicFrameMkLst>
        </pc:graphicFrameChg>
      </pc:sldChg>
      <pc:sldChg chg="del">
        <pc:chgData name="Dongju kim" userId="a637c5ad9c8e7177" providerId="LiveId" clId="{DDFE6862-0121-49FA-8A2D-083A4A515CF9}" dt="2023-11-22T16:25:21.581" v="34" actId="47"/>
        <pc:sldMkLst>
          <pc:docMk/>
          <pc:sldMk cId="1563579939" sldId="270"/>
        </pc:sldMkLst>
      </pc:sldChg>
      <pc:sldChg chg="del">
        <pc:chgData name="Dongju kim" userId="a637c5ad9c8e7177" providerId="LiveId" clId="{DDFE6862-0121-49FA-8A2D-083A4A515CF9}" dt="2023-11-22T16:25:19.831" v="33" actId="47"/>
        <pc:sldMkLst>
          <pc:docMk/>
          <pc:sldMk cId="84477876" sldId="271"/>
        </pc:sldMkLst>
      </pc:sldChg>
      <pc:sldChg chg="addSp delSp modSp add mod">
        <pc:chgData name="Dongju kim" userId="a637c5ad9c8e7177" providerId="LiveId" clId="{DDFE6862-0121-49FA-8A2D-083A4A515CF9}" dt="2023-11-22T16:25:13.060" v="32" actId="1076"/>
        <pc:sldMkLst>
          <pc:docMk/>
          <pc:sldMk cId="3354899948" sldId="272"/>
        </pc:sldMkLst>
        <pc:spChg chg="add mod">
          <ac:chgData name="Dongju kim" userId="a637c5ad9c8e7177" providerId="LiveId" clId="{DDFE6862-0121-49FA-8A2D-083A4A515CF9}" dt="2023-11-22T16:25:13.060" v="32" actId="1076"/>
          <ac:spMkLst>
            <pc:docMk/>
            <pc:sldMk cId="3354899948" sldId="272"/>
            <ac:spMk id="7" creationId="{60CD6E07-2F6E-4E9E-C30E-668D6E7C5E57}"/>
          </ac:spMkLst>
        </pc:spChg>
        <pc:graphicFrameChg chg="del">
          <ac:chgData name="Dongju kim" userId="a637c5ad9c8e7177" providerId="LiveId" clId="{DDFE6862-0121-49FA-8A2D-083A4A515CF9}" dt="2023-11-22T16:24:54.587" v="26" actId="478"/>
          <ac:graphicFrameMkLst>
            <pc:docMk/>
            <pc:sldMk cId="3354899948" sldId="272"/>
            <ac:graphicFrameMk id="6" creationId="{58A1FCE5-4F60-CD33-5DCE-008B7E9C3554}"/>
          </ac:graphicFrameMkLst>
        </pc:graphicFrameChg>
      </pc:sldChg>
      <pc:sldChg chg="modSp add mod">
        <pc:chgData name="Dongju kim" userId="a637c5ad9c8e7177" providerId="LiveId" clId="{DDFE6862-0121-49FA-8A2D-083A4A515CF9}" dt="2023-11-22T16:26:05.969" v="49" actId="6549"/>
        <pc:sldMkLst>
          <pc:docMk/>
          <pc:sldMk cId="2243492047" sldId="273"/>
        </pc:sldMkLst>
        <pc:spChg chg="mod">
          <ac:chgData name="Dongju kim" userId="a637c5ad9c8e7177" providerId="LiveId" clId="{DDFE6862-0121-49FA-8A2D-083A4A515CF9}" dt="2023-11-22T16:25:38.765" v="41" actId="14100"/>
          <ac:spMkLst>
            <pc:docMk/>
            <pc:sldMk cId="2243492047" sldId="273"/>
            <ac:spMk id="2" creationId="{00000000-0000-0000-0000-000000000000}"/>
          </ac:spMkLst>
        </pc:spChg>
        <pc:spChg chg="mod">
          <ac:chgData name="Dongju kim" userId="a637c5ad9c8e7177" providerId="LiveId" clId="{DDFE6862-0121-49FA-8A2D-083A4A515CF9}" dt="2023-11-22T16:25:49.694" v="43"/>
          <ac:spMkLst>
            <pc:docMk/>
            <pc:sldMk cId="2243492047" sldId="273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5:44.830" v="42"/>
          <ac:spMkLst>
            <pc:docMk/>
            <pc:sldMk cId="2243492047" sldId="273"/>
            <ac:spMk id="5" creationId="{37EB967D-0487-02BA-F96D-5327239CCA39}"/>
          </ac:spMkLst>
        </pc:spChg>
        <pc:spChg chg="mod">
          <ac:chgData name="Dongju kim" userId="a637c5ad9c8e7177" providerId="LiveId" clId="{DDFE6862-0121-49FA-8A2D-083A4A515CF9}" dt="2023-11-22T16:26:05.969" v="49" actId="6549"/>
          <ac:spMkLst>
            <pc:docMk/>
            <pc:sldMk cId="2243492047" sldId="273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6:39.935" v="60" actId="1076"/>
        <pc:sldMkLst>
          <pc:docMk/>
          <pc:sldMk cId="741530422" sldId="274"/>
        </pc:sldMkLst>
        <pc:spChg chg="mod">
          <ac:chgData name="Dongju kim" userId="a637c5ad9c8e7177" providerId="LiveId" clId="{DDFE6862-0121-49FA-8A2D-083A4A515CF9}" dt="2023-11-22T16:26:23.793" v="54" actId="6549"/>
          <ac:spMkLst>
            <pc:docMk/>
            <pc:sldMk cId="741530422" sldId="274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6:39.935" v="60" actId="1076"/>
          <ac:spMkLst>
            <pc:docMk/>
            <pc:sldMk cId="741530422" sldId="274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7:00.651" v="66" actId="6549"/>
        <pc:sldMkLst>
          <pc:docMk/>
          <pc:sldMk cId="1107985583" sldId="275"/>
        </pc:sldMkLst>
        <pc:spChg chg="mod">
          <ac:chgData name="Dongju kim" userId="a637c5ad9c8e7177" providerId="LiveId" clId="{DDFE6862-0121-49FA-8A2D-083A4A515CF9}" dt="2023-11-22T16:26:51.201" v="63"/>
          <ac:spMkLst>
            <pc:docMk/>
            <pc:sldMk cId="1107985583" sldId="275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6:46.471" v="62"/>
          <ac:spMkLst>
            <pc:docMk/>
            <pc:sldMk cId="1107985583" sldId="275"/>
            <ac:spMk id="5" creationId="{37EB967D-0487-02BA-F96D-5327239CCA39}"/>
          </ac:spMkLst>
        </pc:spChg>
        <pc:spChg chg="mod">
          <ac:chgData name="Dongju kim" userId="a637c5ad9c8e7177" providerId="LiveId" clId="{DDFE6862-0121-49FA-8A2D-083A4A515CF9}" dt="2023-11-22T16:27:00.651" v="66" actId="6549"/>
          <ac:spMkLst>
            <pc:docMk/>
            <pc:sldMk cId="1107985583" sldId="275"/>
            <ac:spMk id="7" creationId="{60CD6E07-2F6E-4E9E-C30E-668D6E7C5E57}"/>
          </ac:spMkLst>
        </pc:spChg>
      </pc:sldChg>
      <pc:sldChg chg="modSp add mod">
        <pc:chgData name="Dongju kim" userId="a637c5ad9c8e7177" providerId="LiveId" clId="{DDFE6862-0121-49FA-8A2D-083A4A515CF9}" dt="2023-11-22T16:27:30.581" v="72" actId="14100"/>
        <pc:sldMkLst>
          <pc:docMk/>
          <pc:sldMk cId="1356812407" sldId="276"/>
        </pc:sldMkLst>
        <pc:spChg chg="mod">
          <ac:chgData name="Dongju kim" userId="a637c5ad9c8e7177" providerId="LiveId" clId="{DDFE6862-0121-49FA-8A2D-083A4A515CF9}" dt="2023-11-22T16:27:09.123" v="68"/>
          <ac:spMkLst>
            <pc:docMk/>
            <pc:sldMk cId="1356812407" sldId="276"/>
            <ac:spMk id="4" creationId="{D7FACFDD-63BE-9604-ECE2-5DB526F7BA15}"/>
          </ac:spMkLst>
        </pc:spChg>
        <pc:spChg chg="mod">
          <ac:chgData name="Dongju kim" userId="a637c5ad9c8e7177" providerId="LiveId" clId="{DDFE6862-0121-49FA-8A2D-083A4A515CF9}" dt="2023-11-22T16:27:30.581" v="72" actId="14100"/>
          <ac:spMkLst>
            <pc:docMk/>
            <pc:sldMk cId="1356812407" sldId="276"/>
            <ac:spMk id="7" creationId="{60CD6E07-2F6E-4E9E-C30E-668D6E7C5E57}"/>
          </ac:spMkLst>
        </pc:spChg>
      </pc:sldChg>
    </pc:docChg>
  </pc:docChgLst>
  <pc:docChgLst>
    <pc:chgData name="Dongju kim" userId="a637c5ad9c8e7177" providerId="LiveId" clId="{150D7FDD-EA5C-439C-AEB9-9C99AF38B702}"/>
    <pc:docChg chg="undo custSel addSld delSld modSld">
      <pc:chgData name="Dongju kim" userId="a637c5ad9c8e7177" providerId="LiveId" clId="{150D7FDD-EA5C-439C-AEB9-9C99AF38B702}" dt="2023-11-20T16:50:08.479" v="123" actId="14100"/>
      <pc:docMkLst>
        <pc:docMk/>
      </pc:docMkLst>
      <pc:sldChg chg="modSp mod">
        <pc:chgData name="Dongju kim" userId="a637c5ad9c8e7177" providerId="LiveId" clId="{150D7FDD-EA5C-439C-AEB9-9C99AF38B702}" dt="2023-11-20T16:47:29.082" v="2" actId="14100"/>
        <pc:sldMkLst>
          <pc:docMk/>
          <pc:sldMk cId="3779494914" sldId="257"/>
        </pc:sldMkLst>
        <pc:spChg chg="mod">
          <ac:chgData name="Dongju kim" userId="a637c5ad9c8e7177" providerId="LiveId" clId="{150D7FDD-EA5C-439C-AEB9-9C99AF38B702}" dt="2023-11-20T16:47:29.082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1.54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26.62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50D7FDD-EA5C-439C-AEB9-9C99AF38B702}" dt="2023-11-20T16:47:35.162" v="3"/>
        <pc:sldMkLst>
          <pc:docMk/>
          <pc:sldMk cId="2795672102" sldId="260"/>
        </pc:sldMkLst>
        <pc:spChg chg="mod">
          <ac:chgData name="Dongju kim" userId="a637c5ad9c8e7177" providerId="LiveId" clId="{150D7FDD-EA5C-439C-AEB9-9C99AF38B702}" dt="2023-11-20T16:47:35.162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50D7FDD-EA5C-439C-AEB9-9C99AF38B702}" dt="2023-11-20T16:48:18.852" v="19" actId="20577"/>
        <pc:sldMkLst>
          <pc:docMk/>
          <pc:sldMk cId="3681267843" sldId="266"/>
        </pc:sldMkLst>
        <pc:spChg chg="mod">
          <ac:chgData name="Dongju kim" userId="a637c5ad9c8e7177" providerId="LiveId" clId="{150D7FDD-EA5C-439C-AEB9-9C99AF38B702}" dt="2023-11-20T16:47:47.713" v="6" actId="14100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7:39.312" v="4"/>
          <ac:spMkLst>
            <pc:docMk/>
            <pc:sldMk cId="3681267843" sldId="266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18.852" v="19" actId="20577"/>
          <ac:spMkLst>
            <pc:docMk/>
            <pc:sldMk cId="3681267843" sldId="266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7:57.157" v="7"/>
          <ac:spMkLst>
            <pc:docMk/>
            <pc:sldMk cId="3681267843" sldId="266"/>
            <ac:spMk id="5" creationId="{37EB967D-0487-02BA-F96D-5327239CCA39}"/>
          </ac:spMkLst>
        </pc:spChg>
        <pc:spChg chg="del">
          <ac:chgData name="Dongju kim" userId="a637c5ad9c8e7177" providerId="LiveId" clId="{150D7FDD-EA5C-439C-AEB9-9C99AF38B702}" dt="2023-11-20T16:48:07.603" v="9" actId="478"/>
          <ac:spMkLst>
            <pc:docMk/>
            <pc:sldMk cId="3681267843" sldId="266"/>
            <ac:spMk id="6" creationId="{3FE3B37A-CFB4-4E10-8EFE-75579155B4C9}"/>
          </ac:spMkLst>
        </pc:spChg>
      </pc:sldChg>
      <pc:sldChg chg="modSp add del mod">
        <pc:chgData name="Dongju kim" userId="a637c5ad9c8e7177" providerId="LiveId" clId="{150D7FDD-EA5C-439C-AEB9-9C99AF38B702}" dt="2023-11-20T16:50:08.479" v="123" actId="14100"/>
        <pc:sldMkLst>
          <pc:docMk/>
          <pc:sldMk cId="64012927" sldId="267"/>
        </pc:sldMkLst>
        <pc:spChg chg="mod">
          <ac:chgData name="Dongju kim" userId="a637c5ad9c8e7177" providerId="LiveId" clId="{150D7FDD-EA5C-439C-AEB9-9C99AF38B702}" dt="2023-11-20T16:50:08.479" v="123" actId="14100"/>
          <ac:spMkLst>
            <pc:docMk/>
            <pc:sldMk cId="64012927" sldId="267"/>
            <ac:spMk id="2" creationId="{00000000-0000-0000-0000-000000000000}"/>
          </ac:spMkLst>
        </pc:spChg>
        <pc:spChg chg="mod">
          <ac:chgData name="Dongju kim" userId="a637c5ad9c8e7177" providerId="LiveId" clId="{150D7FDD-EA5C-439C-AEB9-9C99AF38B702}" dt="2023-11-20T16:48:45.311" v="24"/>
          <ac:spMkLst>
            <pc:docMk/>
            <pc:sldMk cId="64012927" sldId="267"/>
            <ac:spMk id="3" creationId="{00000000-0000-0000-0000-000000000000}"/>
          </ac:spMkLst>
        </pc:spChg>
        <pc:spChg chg="mod">
          <ac:chgData name="Dongju kim" userId="a637c5ad9c8e7177" providerId="LiveId" clId="{150D7FDD-EA5C-439C-AEB9-9C99AF38B702}" dt="2023-11-20T16:50:01.421" v="121" actId="20577"/>
          <ac:spMkLst>
            <pc:docMk/>
            <pc:sldMk cId="64012927" sldId="267"/>
            <ac:spMk id="4" creationId="{D7FACFDD-63BE-9604-ECE2-5DB526F7BA15}"/>
          </ac:spMkLst>
        </pc:spChg>
        <pc:spChg chg="mod">
          <ac:chgData name="Dongju kim" userId="a637c5ad9c8e7177" providerId="LiveId" clId="{150D7FDD-EA5C-439C-AEB9-9C99AF38B702}" dt="2023-11-20T16:49:46.962" v="56" actId="20577"/>
          <ac:spMkLst>
            <pc:docMk/>
            <pc:sldMk cId="64012927" sldId="267"/>
            <ac:spMk id="5" creationId="{37EB967D-0487-02BA-F96D-5327239CCA39}"/>
          </ac:spMkLst>
        </pc:spChg>
        <pc:spChg chg="mod">
          <ac:chgData name="Dongju kim" userId="a637c5ad9c8e7177" providerId="LiveId" clId="{150D7FDD-EA5C-439C-AEB9-9C99AF38B702}" dt="2023-11-20T16:49:17.970" v="34" actId="6549"/>
          <ac:spMkLst>
            <pc:docMk/>
            <pc:sldMk cId="64012927" sldId="267"/>
            <ac:spMk id="6" creationId="{3FE3B37A-CFB4-4E10-8EFE-75579155B4C9}"/>
          </ac:spMkLst>
        </pc:spChg>
      </pc:sldChg>
      <pc:sldChg chg="add del">
        <pc:chgData name="Dongju kim" userId="a637c5ad9c8e7177" providerId="LiveId" clId="{150D7FDD-EA5C-439C-AEB9-9C99AF38B702}" dt="2023-11-20T16:48:36.788" v="22"/>
        <pc:sldMkLst>
          <pc:docMk/>
          <pc:sldMk cId="530761434" sldId="267"/>
        </pc:sldMkLst>
      </pc:sldChg>
      <pc:sldChg chg="add del">
        <pc:chgData name="Dongju kim" userId="a637c5ad9c8e7177" providerId="LiveId" clId="{150D7FDD-EA5C-439C-AEB9-9C99AF38B702}" dt="2023-11-20T16:49:03.232" v="25" actId="47"/>
        <pc:sldMkLst>
          <pc:docMk/>
          <pc:sldMk cId="3970653717" sldId="268"/>
        </pc:sldMkLst>
      </pc:sldChg>
      <pc:sldChg chg="add del">
        <pc:chgData name="Dongju kim" userId="a637c5ad9c8e7177" providerId="LiveId" clId="{150D7FDD-EA5C-439C-AEB9-9C99AF38B702}" dt="2023-11-20T16:49:05.360" v="26" actId="47"/>
        <pc:sldMkLst>
          <pc:docMk/>
          <pc:sldMk cId="467959841" sldId="269"/>
        </pc:sldMkLst>
      </pc:sldChg>
      <pc:sldChg chg="add del">
        <pc:chgData name="Dongju kim" userId="a637c5ad9c8e7177" providerId="LiveId" clId="{150D7FDD-EA5C-439C-AEB9-9C99AF38B702}" dt="2023-11-20T16:49:05.991" v="27" actId="47"/>
        <pc:sldMkLst>
          <pc:docMk/>
          <pc:sldMk cId="3858125196" sldId="270"/>
        </pc:sldMkLst>
      </pc:sldChg>
      <pc:sldChg chg="add del">
        <pc:chgData name="Dongju kim" userId="a637c5ad9c8e7177" providerId="LiveId" clId="{150D7FDD-EA5C-439C-AEB9-9C99AF38B702}" dt="2023-11-20T16:49:06.774" v="28" actId="47"/>
        <pc:sldMkLst>
          <pc:docMk/>
          <pc:sldMk cId="229435778" sldId="271"/>
        </pc:sldMkLst>
      </pc:sldChg>
      <pc:sldChg chg="add del">
        <pc:chgData name="Dongju kim" userId="a637c5ad9c8e7177" providerId="LiveId" clId="{150D7FDD-EA5C-439C-AEB9-9C99AF38B702}" dt="2023-11-20T16:49:07.406" v="29" actId="47"/>
        <pc:sldMkLst>
          <pc:docMk/>
          <pc:sldMk cId="1736078763" sldId="272"/>
        </pc:sldMkLst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BC7A5166-34CA-41FA-9C3D-BAD237687910}"/>
    <pc:docChg chg="undo custSel addSld delSld modSld sldOrd">
      <pc:chgData name="Dongju kim" userId="a637c5ad9c8e7177" providerId="LiveId" clId="{BC7A5166-34CA-41FA-9C3D-BAD237687910}" dt="2023-11-22T10:54:23.578" v="60" actId="20577"/>
      <pc:docMkLst>
        <pc:docMk/>
      </pc:docMkLst>
      <pc:sldChg chg="modSp mod">
        <pc:chgData name="Dongju kim" userId="a637c5ad9c8e7177" providerId="LiveId" clId="{BC7A5166-34CA-41FA-9C3D-BAD237687910}" dt="2023-11-22T10:49:11.011" v="1"/>
        <pc:sldMkLst>
          <pc:docMk/>
          <pc:sldMk cId="3779494914" sldId="257"/>
        </pc:sldMkLst>
        <pc:spChg chg="mod">
          <ac:chgData name="Dongju kim" userId="a637c5ad9c8e7177" providerId="LiveId" clId="{BC7A5166-34CA-41FA-9C3D-BAD237687910}" dt="2023-11-22T10:49:06.29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BC7A5166-34CA-41FA-9C3D-BAD237687910}" dt="2023-11-22T10:49:11.01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">
        <pc:chgData name="Dongju kim" userId="a637c5ad9c8e7177" providerId="LiveId" clId="{BC7A5166-34CA-41FA-9C3D-BAD237687910}" dt="2023-11-22T10:49:20.970" v="2"/>
        <pc:sldMkLst>
          <pc:docMk/>
          <pc:sldMk cId="2795672102" sldId="260"/>
        </pc:sldMkLst>
        <pc:spChg chg="mod">
          <ac:chgData name="Dongju kim" userId="a637c5ad9c8e7177" providerId="LiveId" clId="{BC7A5166-34CA-41FA-9C3D-BAD237687910}" dt="2023-11-22T10:49:20.970" v="2"/>
          <ac:spMkLst>
            <pc:docMk/>
            <pc:sldMk cId="2795672102" sldId="260"/>
            <ac:spMk id="3" creationId="{00000000-0000-0000-0000-000000000000}"/>
          </ac:spMkLst>
        </pc:spChg>
      </pc:sldChg>
      <pc:sldChg chg="modSp mod">
        <pc:chgData name="Dongju kim" userId="a637c5ad9c8e7177" providerId="LiveId" clId="{BC7A5166-34CA-41FA-9C3D-BAD237687910}" dt="2023-11-22T10:52:05.142" v="18" actId="14100"/>
        <pc:sldMkLst>
          <pc:docMk/>
          <pc:sldMk cId="884780783" sldId="269"/>
        </pc:sldMkLst>
        <pc:spChg chg="mod">
          <ac:chgData name="Dongju kim" userId="a637c5ad9c8e7177" providerId="LiveId" clId="{BC7A5166-34CA-41FA-9C3D-BAD237687910}" dt="2023-11-22T10:50:59.397" v="5" actId="14100"/>
          <ac:spMkLst>
            <pc:docMk/>
            <pc:sldMk cId="884780783" sldId="269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0:49.411" v="3"/>
          <ac:spMkLst>
            <pc:docMk/>
            <pc:sldMk cId="884780783" sldId="269"/>
            <ac:spMk id="3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1:24.951" v="9"/>
          <ac:spMkLst>
            <pc:docMk/>
            <pc:sldMk cId="884780783" sldId="269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1:19.413" v="8"/>
          <ac:spMkLst>
            <pc:docMk/>
            <pc:sldMk cId="884780783" sldId="269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2:05.142" v="18" actId="14100"/>
          <ac:spMkLst>
            <pc:docMk/>
            <pc:sldMk cId="884780783" sldId="269"/>
            <ac:spMk id="8" creationId="{8734B17C-2DC1-49ED-EE9B-E71085B6B236}"/>
          </ac:spMkLst>
        </pc:spChg>
      </pc:sldChg>
      <pc:sldChg chg="modSp add mod">
        <pc:chgData name="Dongju kim" userId="a637c5ad9c8e7177" providerId="LiveId" clId="{BC7A5166-34CA-41FA-9C3D-BAD237687910}" dt="2023-11-22T10:54:23.578" v="60" actId="20577"/>
        <pc:sldMkLst>
          <pc:docMk/>
          <pc:sldMk cId="1563579939" sldId="270"/>
        </pc:sldMkLst>
        <pc:spChg chg="mod">
          <ac:chgData name="Dongju kim" userId="a637c5ad9c8e7177" providerId="LiveId" clId="{BC7A5166-34CA-41FA-9C3D-BAD237687910}" dt="2023-11-22T10:52:22.443" v="23" actId="14100"/>
          <ac:spMkLst>
            <pc:docMk/>
            <pc:sldMk cId="1563579939" sldId="270"/>
            <ac:spMk id="2" creationId="{00000000-0000-0000-0000-000000000000}"/>
          </ac:spMkLst>
        </pc:spChg>
        <pc:spChg chg="mod">
          <ac:chgData name="Dongju kim" userId="a637c5ad9c8e7177" providerId="LiveId" clId="{BC7A5166-34CA-41FA-9C3D-BAD237687910}" dt="2023-11-22T10:54:00.870" v="53"/>
          <ac:spMkLst>
            <pc:docMk/>
            <pc:sldMk cId="1563579939" sldId="270"/>
            <ac:spMk id="4" creationId="{D7FACFDD-63BE-9604-ECE2-5DB526F7BA15}"/>
          </ac:spMkLst>
        </pc:spChg>
        <pc:spChg chg="mod">
          <ac:chgData name="Dongju kim" userId="a637c5ad9c8e7177" providerId="LiveId" clId="{BC7A5166-34CA-41FA-9C3D-BAD237687910}" dt="2023-11-22T10:53:54.088" v="52"/>
          <ac:spMkLst>
            <pc:docMk/>
            <pc:sldMk cId="1563579939" sldId="270"/>
            <ac:spMk id="5" creationId="{37EB967D-0487-02BA-F96D-5327239CCA39}"/>
          </ac:spMkLst>
        </pc:spChg>
        <pc:spChg chg="mod">
          <ac:chgData name="Dongju kim" userId="a637c5ad9c8e7177" providerId="LiveId" clId="{BC7A5166-34CA-41FA-9C3D-BAD237687910}" dt="2023-11-22T10:54:23.578" v="60" actId="20577"/>
          <ac:spMkLst>
            <pc:docMk/>
            <pc:sldMk cId="1563579939" sldId="270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267213831" sldId="270"/>
        </pc:sldMkLst>
      </pc:sldChg>
      <pc:sldChg chg="modSp add mod ord">
        <pc:chgData name="Dongju kim" userId="a637c5ad9c8e7177" providerId="LiveId" clId="{BC7A5166-34CA-41FA-9C3D-BAD237687910}" dt="2023-11-22T10:53:42.942" v="51"/>
        <pc:sldMkLst>
          <pc:docMk/>
          <pc:sldMk cId="84477876" sldId="271"/>
        </pc:sldMkLst>
        <pc:spChg chg="mod">
          <ac:chgData name="Dongju kim" userId="a637c5ad9c8e7177" providerId="LiveId" clId="{BC7A5166-34CA-41FA-9C3D-BAD237687910}" dt="2023-11-22T10:53:33.530" v="47" actId="6549"/>
          <ac:spMkLst>
            <pc:docMk/>
            <pc:sldMk cId="84477876" sldId="271"/>
            <ac:spMk id="8" creationId="{8734B17C-2DC1-49ED-EE9B-E71085B6B236}"/>
          </ac:spMkLst>
        </pc:spChg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58415401" sldId="271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132914733" sldId="272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4106990364" sldId="273"/>
        </pc:sldMkLst>
      </pc:sldChg>
      <pc:sldChg chg="del">
        <pc:chgData name="Dongju kim" userId="a637c5ad9c8e7177" providerId="LiveId" clId="{BC7A5166-34CA-41FA-9C3D-BAD237687910}" dt="2023-11-22T10:52:10.859" v="19" actId="47"/>
        <pc:sldMkLst>
          <pc:docMk/>
          <pc:sldMk cId="2671764215" sldId="274"/>
        </pc:sldMkLst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4832611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20396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148904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35290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2023-11-24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0"/>
            <a:ext cx="9093384" cy="1579963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7681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보안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보안 규칙 이해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보안 규칙 작성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API Key </a:t>
            </a:r>
            <a:r>
              <a:rPr lang="ko-KR" altLang="en-US" sz="2000" dirty="0">
                <a:latin typeface="+mn-ea"/>
              </a:rPr>
              <a:t>설정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ko-KR" altLang="en-US" sz="6000" dirty="0">
                <a:solidFill>
                  <a:schemeClr val="bg1"/>
                </a:solidFill>
                <a:latin typeface="+mj-ea"/>
                <a:ea typeface="+mj-ea"/>
              </a:rPr>
              <a:t>보안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보안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136692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Hosting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4"/>
            <a:ext cx="5382581" cy="2128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주소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도메인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공간</a:t>
            </a:r>
            <a:r>
              <a:rPr lang="en-US" altLang="ko-KR" dirty="0">
                <a:solidFill>
                  <a:srgbClr val="000000"/>
                </a:solidFill>
              </a:rPr>
              <a:t>(</a:t>
            </a:r>
            <a:r>
              <a:rPr lang="ko-KR" altLang="en-US" dirty="0">
                <a:solidFill>
                  <a:srgbClr val="000000"/>
                </a:solidFill>
              </a:rPr>
              <a:t>호스팅</a:t>
            </a:r>
            <a:r>
              <a:rPr lang="en-US" altLang="ko-KR" dirty="0">
                <a:solidFill>
                  <a:srgbClr val="000000"/>
                </a:solidFill>
              </a:rPr>
              <a:t>): </a:t>
            </a:r>
            <a:r>
              <a:rPr lang="ko-KR" altLang="en-US" dirty="0">
                <a:solidFill>
                  <a:srgbClr val="000000"/>
                </a:solidFill>
              </a:rPr>
              <a:t>서버 운영</a:t>
            </a:r>
            <a:r>
              <a:rPr lang="en-US" altLang="ko-KR" dirty="0">
                <a:solidFill>
                  <a:srgbClr val="000000"/>
                </a:solidFill>
              </a:rPr>
              <a:t>, </a:t>
            </a:r>
            <a:r>
              <a:rPr lang="ko-KR" altLang="en-US" dirty="0">
                <a:solidFill>
                  <a:srgbClr val="000000"/>
                </a:solidFill>
              </a:rPr>
              <a:t>서버 호스팅</a:t>
            </a:r>
            <a:r>
              <a:rPr lang="en-US" altLang="ko-KR" dirty="0">
                <a:solidFill>
                  <a:srgbClr val="000000"/>
                </a:solidFill>
              </a:rPr>
              <a:t>,  </a:t>
            </a:r>
            <a:r>
              <a:rPr lang="ko-KR" altLang="en-US" dirty="0">
                <a:solidFill>
                  <a:srgbClr val="000000"/>
                </a:solidFill>
              </a:rPr>
              <a:t>웹 호스팅</a:t>
            </a:r>
            <a:endParaRPr lang="en-US" altLang="ko-KR" dirty="0">
              <a:solidFill>
                <a:srgbClr val="000000"/>
              </a:solidFill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사이트의 규모에 따라 공간용량 및 트래픽 설정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파일 업로드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solidFill>
                  <a:srgbClr val="000000"/>
                </a:solidFill>
              </a:rPr>
              <a:t>도메인과 </a:t>
            </a:r>
            <a:r>
              <a:rPr lang="ko-KR" altLang="en-US" dirty="0" err="1">
                <a:solidFill>
                  <a:srgbClr val="000000"/>
                </a:solidFill>
              </a:rPr>
              <a:t>웹호스팅</a:t>
            </a:r>
            <a:r>
              <a:rPr lang="ko-KR" altLang="en-US" dirty="0">
                <a:solidFill>
                  <a:srgbClr val="000000"/>
                </a:solidFill>
              </a:rPr>
              <a:t> 네임서버 연결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웹서비스 개요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501F5DAD-2B9F-4C7A-9991-1BCC1E3061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8729" y="2171758"/>
            <a:ext cx="4293849" cy="2323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7807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보안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421197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firebase Hosting </a:t>
            </a:r>
            <a:r>
              <a:rPr lang="ko-KR" altLang="en-US" sz="2400" dirty="0">
                <a:latin typeface="+mj-ea"/>
                <a:ea typeface="+mj-ea"/>
              </a:rPr>
              <a:t>설정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firebase CLI </a:t>
            </a:r>
            <a:r>
              <a:rPr lang="ko-KR" altLang="en-US" sz="2000" dirty="0">
                <a:solidFill>
                  <a:srgbClr val="5A8480"/>
                </a:solidFill>
              </a:rPr>
              <a:t>설치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9693B8-A277-677D-4BD4-2E106B41C740}"/>
              </a:ext>
            </a:extLst>
          </p:cNvPr>
          <p:cNvSpPr/>
          <p:nvPr/>
        </p:nvSpPr>
        <p:spPr>
          <a:xfrm>
            <a:off x="2032000" y="2206877"/>
            <a:ext cx="8127999" cy="51013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npm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install -g firebase-tools</a:t>
            </a:r>
            <a:endParaRPr lang="en-US" altLang="ko-KR" sz="1400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7E321-1185-2655-8BA5-79A437E139F9}"/>
              </a:ext>
            </a:extLst>
          </p:cNvPr>
          <p:cNvSpPr/>
          <p:nvPr/>
        </p:nvSpPr>
        <p:spPr>
          <a:xfrm>
            <a:off x="1595437" y="2927482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프로젝트 초기화 및 프로젝트 시작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215A17-EEED-F327-B7F0-FE96CA180C9D}"/>
              </a:ext>
            </a:extLst>
          </p:cNvPr>
          <p:cNvSpPr/>
          <p:nvPr/>
        </p:nvSpPr>
        <p:spPr>
          <a:xfrm>
            <a:off x="2032000" y="3428999"/>
            <a:ext cx="8127999" cy="83275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login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init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12648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보안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421197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firebase Hosting </a:t>
            </a:r>
            <a:r>
              <a:rPr lang="ko-KR" altLang="en-US" sz="2400" dirty="0">
                <a:latin typeface="+mj-ea"/>
                <a:ea typeface="+mj-ea"/>
              </a:rPr>
              <a:t>설정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000" dirty="0">
                <a:solidFill>
                  <a:srgbClr val="5A8480"/>
                </a:solidFill>
              </a:rPr>
              <a:t>① firebase CLI </a:t>
            </a:r>
            <a:r>
              <a:rPr lang="ko-KR" altLang="en-US" sz="2000" dirty="0">
                <a:solidFill>
                  <a:srgbClr val="5A8480"/>
                </a:solidFill>
              </a:rPr>
              <a:t>설치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9693B8-A277-677D-4BD4-2E106B41C740}"/>
              </a:ext>
            </a:extLst>
          </p:cNvPr>
          <p:cNvSpPr/>
          <p:nvPr/>
        </p:nvSpPr>
        <p:spPr>
          <a:xfrm>
            <a:off x="2032000" y="2206877"/>
            <a:ext cx="8127999" cy="51013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npm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 install -g firebase-tools</a:t>
            </a:r>
            <a:endParaRPr lang="en-US" altLang="ko-KR" sz="1400" dirty="0">
              <a:solidFill>
                <a:srgbClr val="000000"/>
              </a:solidFill>
              <a:effectLst/>
            </a:endParaRP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CE7E321-1185-2655-8BA5-79A437E139F9}"/>
              </a:ext>
            </a:extLst>
          </p:cNvPr>
          <p:cNvSpPr/>
          <p:nvPr/>
        </p:nvSpPr>
        <p:spPr>
          <a:xfrm>
            <a:off x="1595437" y="2927482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프로젝트 초기화 및 프로젝트 시작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01215A17-EEED-F327-B7F0-FE96CA180C9D}"/>
              </a:ext>
            </a:extLst>
          </p:cNvPr>
          <p:cNvSpPr/>
          <p:nvPr/>
        </p:nvSpPr>
        <p:spPr>
          <a:xfrm>
            <a:off x="2032000" y="3428999"/>
            <a:ext cx="8127999" cy="83275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login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init</a:t>
            </a:r>
            <a:endParaRPr lang="en-US" altLang="ko-KR" sz="140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69700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보안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421197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firebase Hosting </a:t>
            </a:r>
            <a:r>
              <a:rPr lang="ko-KR" altLang="en-US" sz="2400" dirty="0">
                <a:latin typeface="+mj-ea"/>
                <a:ea typeface="+mj-ea"/>
              </a:rPr>
              <a:t>설정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4211976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</a:t>
            </a:r>
            <a:r>
              <a:rPr lang="en-US" altLang="ko-KR" sz="2000" dirty="0">
                <a:solidFill>
                  <a:srgbClr val="5A8480"/>
                </a:solidFill>
              </a:rPr>
              <a:t>Firebase </a:t>
            </a:r>
            <a:r>
              <a:rPr lang="ko-KR" altLang="en-US" sz="2000" dirty="0">
                <a:solidFill>
                  <a:srgbClr val="5A8480"/>
                </a:solidFill>
              </a:rPr>
              <a:t>호스팅에 보안</a:t>
            </a:r>
            <a:endParaRPr lang="en-US" altLang="ko-KR" sz="2000" dirty="0">
              <a:solidFill>
                <a:srgbClr val="5A8480"/>
              </a:solidFill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2D9693B8-A277-677D-4BD4-2E106B41C740}"/>
              </a:ext>
            </a:extLst>
          </p:cNvPr>
          <p:cNvSpPr/>
          <p:nvPr/>
        </p:nvSpPr>
        <p:spPr>
          <a:xfrm>
            <a:off x="2032000" y="2206877"/>
            <a:ext cx="8127999" cy="510138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firebase deploy</a:t>
            </a:r>
            <a:endParaRPr lang="en-US" altLang="ko-KR" sz="1400" dirty="0">
              <a:solidFill>
                <a:srgbClr val="000000"/>
              </a:solidFill>
              <a:effectLst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75D1A218-6694-B058-4B27-B190AEF2B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2000" y="3022877"/>
            <a:ext cx="1143160" cy="1343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3301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1853</TotalTime>
  <Words>532</Words>
  <Application>Microsoft Office PowerPoint</Application>
  <PresentationFormat>와이드스크린</PresentationFormat>
  <Paragraphs>81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7</vt:i4>
      </vt:variant>
    </vt:vector>
  </HeadingPairs>
  <TitlesOfParts>
    <vt:vector size="14" baseType="lpstr">
      <vt:lpstr>ONE 모바일고딕 Bold</vt:lpstr>
      <vt:lpstr>G마켓 산스 Bold</vt:lpstr>
      <vt:lpstr>맑은 고딕</vt:lpstr>
      <vt:lpstr>ONE 모바일고딕 Title</vt:lpstr>
      <vt:lpstr>Consolas</vt:lpstr>
      <vt:lpstr>Arial</vt:lpstr>
      <vt:lpstr>Office 테마</vt:lpstr>
      <vt:lpstr>React와 Firebase로  시작하는 웹 프로그래밍</vt:lpstr>
      <vt:lpstr>PowerPoint 프레젠테이션</vt:lpstr>
      <vt:lpstr>보안</vt:lpstr>
      <vt:lpstr>보안</vt:lpstr>
      <vt:lpstr>보안</vt:lpstr>
      <vt:lpstr>보안</vt:lpstr>
      <vt:lpstr>보안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81</cp:revision>
  <cp:lastPrinted>2021-11-30T05:26:28Z</cp:lastPrinted>
  <dcterms:created xsi:type="dcterms:W3CDTF">2021-11-30T00:54:57Z</dcterms:created>
  <dcterms:modified xsi:type="dcterms:W3CDTF">2023-11-24T11:41:19Z</dcterms:modified>
</cp:coreProperties>
</file>

<file path=docProps/thumbnail.jpeg>
</file>